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8772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2574942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3748345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417996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1564975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3720622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64641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3150620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1598490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230144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D9A5920-1321-427D-B8B3-46A964F577BA}" type="datetimeFigureOut">
              <a:rPr lang="es-ES" smtClean="0"/>
              <a:t>21/11/2019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9876D8-4A65-4031-A340-18911CD30EE4}" type="slidenum">
              <a:rPr lang="es-ES" smtClean="0"/>
              <a:t>‹Nº›</a:t>
            </a:fld>
            <a:endParaRPr lang="es-ES"/>
          </a:p>
        </p:txBody>
      </p:sp>
    </p:spTree>
    <p:extLst>
      <p:ext uri="{BB962C8B-B14F-4D97-AF65-F5344CB8AC3E}">
        <p14:creationId xmlns:p14="http://schemas.microsoft.com/office/powerpoint/2010/main" val="3768514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gs>
            <a:gs pos="61000">
              <a:schemeClr val="accent1"/>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A5920-1321-427D-B8B3-46A964F577BA}" type="datetimeFigureOut">
              <a:rPr lang="es-ES" smtClean="0"/>
              <a:t>21/11/2019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876D8-4A65-4031-A340-18911CD30EE4}" type="slidenum">
              <a:rPr lang="es-ES" smtClean="0"/>
              <a:t>‹Nº›</a:t>
            </a:fld>
            <a:endParaRPr lang="es-ES"/>
          </a:p>
        </p:txBody>
      </p:sp>
    </p:spTree>
    <p:extLst>
      <p:ext uri="{BB962C8B-B14F-4D97-AF65-F5344CB8AC3E}">
        <p14:creationId xmlns:p14="http://schemas.microsoft.com/office/powerpoint/2010/main" val="3706599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CuadroTexto"/>
          <p:cNvSpPr txBox="1"/>
          <p:nvPr/>
        </p:nvSpPr>
        <p:spPr>
          <a:xfrm>
            <a:off x="863588" y="1151453"/>
            <a:ext cx="7416824" cy="4616648"/>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ES" sz="2400" dirty="0" smtClean="0">
                <a:solidFill>
                  <a:schemeClr val="bg1"/>
                </a:solidFill>
              </a:rPr>
              <a:t>¿ Como presentar la propuesta de un Convenio?</a:t>
            </a:r>
          </a:p>
          <a:p>
            <a:pPr algn="ctr"/>
            <a:endParaRPr lang="es-ES" dirty="0" smtClean="0">
              <a:solidFill>
                <a:schemeClr val="bg1"/>
              </a:solidFill>
            </a:endParaRPr>
          </a:p>
          <a:p>
            <a:pPr algn="just"/>
            <a:r>
              <a:rPr lang="es-ES" dirty="0" smtClean="0">
                <a:solidFill>
                  <a:schemeClr val="bg1"/>
                </a:solidFill>
              </a:rPr>
              <a:t>Las propuestas de convenios, por lo general, proceden de tres fuentes, es decir, las que presentan las facultades y otras dependencias de la ULA, las que proponen los entes externos y las propuestas que la ULA, como un todo, presenta a las instituciones contrapartes. Toda iniciativa de convenio que surja de cualesquiera de las dependencias universitarias, debe contar  con el aval de la autoridad competente y de los informes técnicos y/o de especialistas en la materia para que la DIORI pueda dar inicio al proceso de suscripción de convenios.</a:t>
            </a:r>
          </a:p>
          <a:p>
            <a:pPr algn="just"/>
            <a:r>
              <a:rPr lang="es-ES" dirty="0" smtClean="0">
                <a:solidFill>
                  <a:schemeClr val="bg1"/>
                </a:solidFill>
              </a:rPr>
              <a:t>Las clausulas que regirán dicho convenio deberán definir de manera clara los compromisos a adquirir, las áreas a desarrollar y las partes deberán asignar un responsable para la ejecución del convenio.</a:t>
            </a:r>
          </a:p>
          <a:p>
            <a:pPr algn="just"/>
            <a:r>
              <a:rPr lang="es-ES" dirty="0" smtClean="0">
                <a:solidFill>
                  <a:schemeClr val="bg1"/>
                </a:solidFill>
              </a:rPr>
              <a:t>Los convenios deben suscribirse en idioma español, si la institución con la que se suscribirá el convenio tiene un idioma distinto al español, el convenio debe ser emitido en ambos idiomas, en texto de igual tenor.</a:t>
            </a:r>
          </a:p>
        </p:txBody>
      </p:sp>
    </p:spTree>
    <p:extLst>
      <p:ext uri="{BB962C8B-B14F-4D97-AF65-F5344CB8AC3E}">
        <p14:creationId xmlns:p14="http://schemas.microsoft.com/office/powerpoint/2010/main" val="11679846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181</Words>
  <Application>Microsoft Office PowerPoint</Application>
  <PresentationFormat>Presentación en pantalla (4:3)</PresentationFormat>
  <Paragraphs>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2</cp:revision>
  <dcterms:created xsi:type="dcterms:W3CDTF">2019-11-21T14:28:51Z</dcterms:created>
  <dcterms:modified xsi:type="dcterms:W3CDTF">2019-11-21T14:45:50Z</dcterms:modified>
</cp:coreProperties>
</file>