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80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753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84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247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35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563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84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380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928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425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60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A05BA-FBA9-4694-A3E8-B7D50EDFF9EE}" type="datetimeFigureOut">
              <a:rPr lang="es-ES" smtClean="0"/>
              <a:t>21/11/2019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D1548-AB31-4A97-A7CE-176CABFCE6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88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718280" y="1401625"/>
            <a:ext cx="7704856" cy="4616749"/>
            <a:chOff x="1017324" y="1576803"/>
            <a:chExt cx="7011060" cy="3948666"/>
          </a:xfrm>
        </p:grpSpPr>
        <p:grpSp>
          <p:nvGrpSpPr>
            <p:cNvPr id="20" name="19 Grupo"/>
            <p:cNvGrpSpPr/>
            <p:nvPr/>
          </p:nvGrpSpPr>
          <p:grpSpPr>
            <a:xfrm>
              <a:off x="1043608" y="1628800"/>
              <a:ext cx="6984776" cy="3896669"/>
              <a:chOff x="899592" y="540443"/>
              <a:chExt cx="6984776" cy="3896669"/>
            </a:xfrm>
          </p:grpSpPr>
          <p:sp>
            <p:nvSpPr>
              <p:cNvPr id="4" name="3 Rectángulo redondeado"/>
              <p:cNvSpPr/>
              <p:nvPr/>
            </p:nvSpPr>
            <p:spPr>
              <a:xfrm>
                <a:off x="899592" y="540443"/>
                <a:ext cx="1728192" cy="65589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" name="5 Rectángulo redondeado"/>
              <p:cNvSpPr/>
              <p:nvPr/>
            </p:nvSpPr>
            <p:spPr>
              <a:xfrm>
                <a:off x="899592" y="2717005"/>
                <a:ext cx="1728192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7" name="6 Rectángulo redondeado"/>
              <p:cNvSpPr/>
              <p:nvPr/>
            </p:nvSpPr>
            <p:spPr>
              <a:xfrm>
                <a:off x="899592" y="1628800"/>
                <a:ext cx="1728192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7 Rectángulo redondeado"/>
              <p:cNvSpPr/>
              <p:nvPr/>
            </p:nvSpPr>
            <p:spPr>
              <a:xfrm>
                <a:off x="3491880" y="1628800"/>
                <a:ext cx="1728192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8 Rectángulo redondeado"/>
              <p:cNvSpPr/>
              <p:nvPr/>
            </p:nvSpPr>
            <p:spPr>
              <a:xfrm>
                <a:off x="6156176" y="1628800"/>
                <a:ext cx="1728192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9 Rectángulo redondeado"/>
              <p:cNvSpPr/>
              <p:nvPr/>
            </p:nvSpPr>
            <p:spPr>
              <a:xfrm>
                <a:off x="6156176" y="2717005"/>
                <a:ext cx="1728192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" name="10 Rectángulo redondeado"/>
              <p:cNvSpPr/>
              <p:nvPr/>
            </p:nvSpPr>
            <p:spPr>
              <a:xfrm>
                <a:off x="6156176" y="3789040"/>
                <a:ext cx="1728192" cy="64807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13" name="12 Conector recto de flecha"/>
              <p:cNvCxnSpPr>
                <a:stCxn id="4" idx="2"/>
              </p:cNvCxnSpPr>
              <p:nvPr/>
            </p:nvCxnSpPr>
            <p:spPr>
              <a:xfrm>
                <a:off x="1763688" y="1196333"/>
                <a:ext cx="0" cy="28845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13 Conector recto de flecha"/>
              <p:cNvCxnSpPr/>
              <p:nvPr/>
            </p:nvCxnSpPr>
            <p:spPr>
              <a:xfrm>
                <a:off x="1763688" y="2276872"/>
                <a:ext cx="0" cy="29626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15 Conector recto de flecha"/>
              <p:cNvCxnSpPr>
                <a:stCxn id="7" idx="3"/>
              </p:cNvCxnSpPr>
              <p:nvPr/>
            </p:nvCxnSpPr>
            <p:spPr>
              <a:xfrm>
                <a:off x="2627784" y="1952836"/>
                <a:ext cx="57606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16 Conector recto de flecha"/>
              <p:cNvCxnSpPr/>
              <p:nvPr/>
            </p:nvCxnSpPr>
            <p:spPr>
              <a:xfrm>
                <a:off x="5220072" y="1952836"/>
                <a:ext cx="57606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17 Conector recto de flecha"/>
              <p:cNvCxnSpPr/>
              <p:nvPr/>
            </p:nvCxnSpPr>
            <p:spPr>
              <a:xfrm>
                <a:off x="6996724" y="2295453"/>
                <a:ext cx="0" cy="29626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18 Conector recto de flecha"/>
              <p:cNvCxnSpPr/>
              <p:nvPr/>
            </p:nvCxnSpPr>
            <p:spPr>
              <a:xfrm>
                <a:off x="7020272" y="3365077"/>
                <a:ext cx="0" cy="29626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20 CuadroTexto"/>
            <p:cNvSpPr txBox="1"/>
            <p:nvPr/>
          </p:nvSpPr>
          <p:spPr>
            <a:xfrm>
              <a:off x="1017324" y="1576803"/>
              <a:ext cx="17544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000" dirty="0" smtClean="0">
                  <a:solidFill>
                    <a:schemeClr val="bg1"/>
                  </a:solidFill>
                </a:rPr>
                <a:t>Propuestas de Facultades y Núcleos con la aprobación de los Consejos de Facultad y Núcleo.                               (1)</a:t>
              </a:r>
              <a:endParaRPr lang="es-ES" sz="1000" dirty="0">
                <a:solidFill>
                  <a:schemeClr val="bg1"/>
                </a:solidFill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1017324" y="2763809"/>
              <a:ext cx="172819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Propuestas de  otras Dependencias de la ULA </a:t>
              </a:r>
              <a:endParaRPr lang="es-ES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  </a:t>
              </a:r>
              <a:r>
                <a:rPr lang="es-ES" sz="1000" dirty="0" smtClean="0">
                  <a:solidFill>
                    <a:schemeClr val="bg1"/>
                  </a:solidFill>
                </a:rPr>
                <a:t>(2)</a:t>
              </a:r>
              <a:endParaRPr lang="es-ES" sz="1000" dirty="0">
                <a:solidFill>
                  <a:schemeClr val="bg1"/>
                </a:solidFill>
              </a:endParaRPr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1043608" y="3852399"/>
              <a:ext cx="172819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Propuestas Institucionales de la </a:t>
              </a:r>
              <a:r>
                <a:rPr lang="es-ES" sz="1000" dirty="0" smtClean="0">
                  <a:solidFill>
                    <a:schemeClr val="bg1"/>
                  </a:solidFill>
                </a:rPr>
                <a:t>ULA</a:t>
              </a:r>
              <a:endParaRPr lang="es-ES" sz="1000" dirty="0">
                <a:solidFill>
                  <a:schemeClr val="bg1"/>
                </a:solidFill>
              </a:endParaRPr>
            </a:p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 </a:t>
              </a:r>
              <a:r>
                <a:rPr lang="es-ES" sz="1000" dirty="0" smtClean="0">
                  <a:solidFill>
                    <a:schemeClr val="bg1"/>
                  </a:solidFill>
                </a:rPr>
                <a:t>(3)</a:t>
              </a:r>
              <a:endParaRPr lang="es-ES" sz="1000" dirty="0">
                <a:solidFill>
                  <a:schemeClr val="bg1"/>
                </a:solidFill>
              </a:endParaRP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3623467" y="2763809"/>
              <a:ext cx="172819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Presentación de la Propuesta ante la </a:t>
              </a:r>
              <a:r>
                <a:rPr lang="es-ES" sz="1000" dirty="0" err="1" smtClean="0">
                  <a:solidFill>
                    <a:schemeClr val="bg1"/>
                  </a:solidFill>
                </a:rPr>
                <a:t>Diori</a:t>
              </a:r>
              <a:r>
                <a:rPr lang="es-ES" sz="1000" dirty="0" smtClean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(4)</a:t>
              </a:r>
              <a:endParaRPr lang="es-ES" sz="1000" dirty="0">
                <a:solidFill>
                  <a:schemeClr val="bg1"/>
                </a:solidFill>
              </a:endParaRP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6300192" y="2686865"/>
              <a:ext cx="172819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Opinión del </a:t>
              </a:r>
            </a:p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Servicio Jurídico </a:t>
              </a:r>
            </a:p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(5)</a:t>
              </a:r>
              <a:endParaRPr lang="es-ES" sz="1000" dirty="0">
                <a:solidFill>
                  <a:schemeClr val="bg1"/>
                </a:solidFill>
              </a:endParaRP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6300192" y="3775455"/>
              <a:ext cx="172819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Aprobación </a:t>
              </a:r>
            </a:p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del Consejo Universitario </a:t>
              </a:r>
            </a:p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(6)</a:t>
              </a:r>
              <a:endParaRPr lang="es-ES" sz="1000" dirty="0">
                <a:solidFill>
                  <a:schemeClr val="bg1"/>
                </a:solidFill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6276644" y="4924434"/>
              <a:ext cx="172819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Protocolización </a:t>
              </a:r>
            </a:p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y firma del Convenio </a:t>
              </a:r>
            </a:p>
            <a:p>
              <a:pPr algn="ctr"/>
              <a:r>
                <a:rPr lang="es-ES" sz="1000" dirty="0" smtClean="0">
                  <a:solidFill>
                    <a:schemeClr val="bg1"/>
                  </a:solidFill>
                </a:rPr>
                <a:t> (7) </a:t>
              </a:r>
              <a:endParaRPr lang="es-E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11 Rectángulo"/>
          <p:cNvSpPr/>
          <p:nvPr/>
        </p:nvSpPr>
        <p:spPr>
          <a:xfrm>
            <a:off x="899592" y="697289"/>
            <a:ext cx="74976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PROCEDIMIENTO PARA PRESENTACION DE PROPUESTAS DE CONVENIOS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641311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779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79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9</cp:revision>
  <dcterms:created xsi:type="dcterms:W3CDTF">2019-11-20T16:42:37Z</dcterms:created>
  <dcterms:modified xsi:type="dcterms:W3CDTF">2019-11-21T14:28:39Z</dcterms:modified>
</cp:coreProperties>
</file>