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2B38-FC42-4708-AC4A-74AC10ECCFCA}" type="datetimeFigureOut">
              <a:rPr lang="es-VE" smtClean="0"/>
              <a:pPr/>
              <a:t>25/05/2019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E1E48-E3E9-4AF9-93F3-CF931BADBAD3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2B38-FC42-4708-AC4A-74AC10ECCFCA}" type="datetimeFigureOut">
              <a:rPr lang="es-VE" smtClean="0"/>
              <a:pPr/>
              <a:t>25/05/2019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E1E48-E3E9-4AF9-93F3-CF931BADBAD3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2B38-FC42-4708-AC4A-74AC10ECCFCA}" type="datetimeFigureOut">
              <a:rPr lang="es-VE" smtClean="0"/>
              <a:pPr/>
              <a:t>25/05/2019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E1E48-E3E9-4AF9-93F3-CF931BADBAD3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2B38-FC42-4708-AC4A-74AC10ECCFCA}" type="datetimeFigureOut">
              <a:rPr lang="es-VE" smtClean="0"/>
              <a:pPr/>
              <a:t>25/05/2019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E1E48-E3E9-4AF9-93F3-CF931BADBAD3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2B38-FC42-4708-AC4A-74AC10ECCFCA}" type="datetimeFigureOut">
              <a:rPr lang="es-VE" smtClean="0"/>
              <a:pPr/>
              <a:t>25/05/2019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E1E48-E3E9-4AF9-93F3-CF931BADBAD3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2B38-FC42-4708-AC4A-74AC10ECCFCA}" type="datetimeFigureOut">
              <a:rPr lang="es-VE" smtClean="0"/>
              <a:pPr/>
              <a:t>25/05/2019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E1E48-E3E9-4AF9-93F3-CF931BADBAD3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2B38-FC42-4708-AC4A-74AC10ECCFCA}" type="datetimeFigureOut">
              <a:rPr lang="es-VE" smtClean="0"/>
              <a:pPr/>
              <a:t>25/05/2019</a:t>
            </a:fld>
            <a:endParaRPr lang="es-V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E1E48-E3E9-4AF9-93F3-CF931BADBAD3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2B38-FC42-4708-AC4A-74AC10ECCFCA}" type="datetimeFigureOut">
              <a:rPr lang="es-VE" smtClean="0"/>
              <a:pPr/>
              <a:t>25/05/2019</a:t>
            </a:fld>
            <a:endParaRPr lang="es-V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E1E48-E3E9-4AF9-93F3-CF931BADBAD3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2B38-FC42-4708-AC4A-74AC10ECCFCA}" type="datetimeFigureOut">
              <a:rPr lang="es-VE" smtClean="0"/>
              <a:pPr/>
              <a:t>25/05/2019</a:t>
            </a:fld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E1E48-E3E9-4AF9-93F3-CF931BADBAD3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2B38-FC42-4708-AC4A-74AC10ECCFCA}" type="datetimeFigureOut">
              <a:rPr lang="es-VE" smtClean="0"/>
              <a:pPr/>
              <a:t>25/05/2019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E1E48-E3E9-4AF9-93F3-CF931BADBAD3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B2B38-FC42-4708-AC4A-74AC10ECCFCA}" type="datetimeFigureOut">
              <a:rPr lang="es-VE" smtClean="0"/>
              <a:pPr/>
              <a:t>25/05/2019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E1E48-E3E9-4AF9-93F3-CF931BADBAD3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B2B38-FC42-4708-AC4A-74AC10ECCFCA}" type="datetimeFigureOut">
              <a:rPr lang="es-VE" smtClean="0"/>
              <a:pPr/>
              <a:t>25/05/2019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2E1E48-E3E9-4AF9-93F3-CF931BADBAD3}" type="slidenum">
              <a:rPr lang="es-VE" smtClean="0"/>
              <a:pPr/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V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VE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04900" y="828675"/>
            <a:ext cx="6934200" cy="520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Elipse"/>
          <p:cNvSpPr/>
          <p:nvPr/>
        </p:nvSpPr>
        <p:spPr>
          <a:xfrm>
            <a:off x="3357554" y="4786322"/>
            <a:ext cx="2286016" cy="357190"/>
          </a:xfrm>
          <a:prstGeom prst="ellipse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6" name="5 Elipse"/>
          <p:cNvSpPr/>
          <p:nvPr/>
        </p:nvSpPr>
        <p:spPr>
          <a:xfrm>
            <a:off x="5643570" y="4786322"/>
            <a:ext cx="2286016" cy="357190"/>
          </a:xfrm>
          <a:prstGeom prst="ellips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Faces ULA</dc:creator>
  <cp:lastModifiedBy>Faces ULA</cp:lastModifiedBy>
  <cp:revision>20</cp:revision>
  <dcterms:created xsi:type="dcterms:W3CDTF">2019-05-22T13:15:47Z</dcterms:created>
  <dcterms:modified xsi:type="dcterms:W3CDTF">2019-05-25T12:41:32Z</dcterms:modified>
</cp:coreProperties>
</file>